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8" r:id="rId13"/>
    <p:sldId id="279" r:id="rId14"/>
    <p:sldId id="276" r:id="rId15"/>
    <p:sldId id="267" r:id="rId16"/>
    <p:sldId id="270" r:id="rId17"/>
    <p:sldId id="278" r:id="rId18"/>
    <p:sldId id="269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0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EBE57-5DEB-4499-BAFB-D9E7DF398951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B6C13-4609-43DB-AB76-047EF2A9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শ্রেণিতে প্রদর্শন করা যাবে না।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51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যদি বীজতলার মাটি এ</a:t>
            </a:r>
            <a:r>
              <a:rPr lang="en-US" dirty="0" smtClean="0"/>
              <a:t>ঁ</a:t>
            </a:r>
            <a:r>
              <a:rPr lang="bn-BD" dirty="0" smtClean="0"/>
              <a:t>টে</a:t>
            </a:r>
            <a:r>
              <a:rPr lang="en-US" dirty="0" smtClean="0"/>
              <a:t>ল</a:t>
            </a:r>
            <a:r>
              <a:rPr lang="bn-BD" dirty="0" smtClean="0"/>
              <a:t> কিংবা</a:t>
            </a:r>
            <a:r>
              <a:rPr lang="bn-BD" baseline="0" dirty="0" smtClean="0"/>
              <a:t> বেলে হয় তখন কি করব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6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ছবিতে বীজতলার চারপাশে কাঠ দিয়ে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ঘিরে দেওয়া কেন ? বীজ বপনের ১০-১২ দিন আগে কি সার প্রয়োগ করা দরকার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বীজতলার</a:t>
            </a:r>
            <a:r>
              <a:rPr lang="bn-BD" sz="1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মাটিতে কি দেখা যাচ্ছে , এগুলো কি করা উচিত ?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79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কি দেখছ 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দেখছ</a:t>
            </a:r>
            <a:r>
              <a:rPr lang="bn-BD" baseline="0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4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৩-৭ জনের দল তৈরী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তাদের দ্বারা একজন দলনেতা হবে। ঝটপটি আলোচনা করে উত্তর তৈরী করতে বলি। শিক্ষক ঘুরে ঘুরে পরিদর্শন করবেন এবং প্রয়োজনে সহায়তা করবেন।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9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মধ্যে যারা পারবে তারা হাত তুলবে। শিক্ষক উত্তম-মাঝারী-নিম্ন প্রশ্ন উত্তর যাচাই করবেন প্রয়োজনে। প্রথম উত্তর শিক্ষার্থী বলার পর অন্য কারো মত জানবে। যেমন- ছায়মার উত্তর কি ঠিক আছে ? লিমা বল, আনিছ বল। এরপর ঠিক আছে দেখি ঠিক আছে কি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2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যেহেতু এই</a:t>
            </a:r>
            <a:r>
              <a:rPr lang="bn-BD" baseline="0" dirty="0" smtClean="0"/>
              <a:t> বিষয়ে ক্লা</a:t>
            </a:r>
            <a:r>
              <a:rPr lang="en-US" baseline="0" smtClean="0"/>
              <a:t>স</a:t>
            </a:r>
            <a:r>
              <a:rPr lang="bn-BD" baseline="0" smtClean="0"/>
              <a:t> </a:t>
            </a:r>
            <a:r>
              <a:rPr lang="bn-BD" baseline="0" dirty="0" smtClean="0"/>
              <a:t>৩দিন পর হবে তাই শিক্ষার্থীরা অনুসন্ধান করার সময় পাবে।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7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মাঝে প্রশ্ন ছু</a:t>
            </a:r>
            <a:r>
              <a:rPr lang="en-US" sz="1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ড়ে</a:t>
            </a:r>
            <a:r>
              <a:rPr lang="bn-BD" sz="1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দিয়ে উত্তর বের করতে হবে। যেমন-  প্রথম ছবিতে কি বীজতলা করলে কেমন হবে? কেন ভাল হবে না ? পরের ছবিতে কি করা হচ্ছে?  এই  কাজ গুলো কেন করা হচ্ছে? প্রয়োজনে শিক্ষক ছবিগুলো নির্দেশিকা কাঠি দিয়ে দেখিয়ে দিবনে।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স্লাইড শো করে মুখেও বলবেন।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তোমরা কি দেখছ ? 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 এই য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ন্ত্র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দিয়ে কি কাজ করে?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9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ছবিটি কেমন বীজতলা ? ভিডিও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টি তে কোন ধরনের বীজতলা দেখা গেল ? তাহলে আমাদের দেশে কত ধরনের বীজতলা তৈরি করা হয়, কি কি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3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মুখে প্রশ্ন করতে হবে – বীজতলার</a:t>
            </a:r>
            <a:r>
              <a:rPr lang="bn-BD" baseline="0" dirty="0" smtClean="0"/>
              <a:t> নালার চওড়া কত হবে ? নালার গভীরতা কত হবে ? বীজতলার মাটি কত উঁচু রাখতে হবে?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0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বীজতলার</a:t>
            </a:r>
            <a:r>
              <a:rPr lang="bn-BD" baseline="0" dirty="0" smtClean="0"/>
              <a:t> জন্য কত গভীর করে মাটি চাষ দিতে হয়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7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7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ছবিতে তোমরা</a:t>
            </a:r>
            <a:r>
              <a:rPr lang="bn-BD" baseline="0" dirty="0" smtClean="0"/>
              <a:t> কি দেখছ ? প্রথম ছবিটির বীজতলা ফেলে রাখা হয়েছে কেন ? লোকগুলো বীজতলার ভিতরে কি করছে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1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8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2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7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1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0EF1-4D7E-4C86-98D7-5E9B3947E567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29.jpeg"/><Relationship Id="rId4" Type="http://schemas.openxmlformats.org/officeDocument/2006/relationships/image" Target="../media/image24.jp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45487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0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97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2" y="508000"/>
            <a:ext cx="6057901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5105400" y="3505200"/>
            <a:ext cx="381000" cy="651933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130800" y="3505200"/>
            <a:ext cx="1471083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01883" y="315125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১৫-২০ সে.মি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82" y="5486400"/>
            <a:ext cx="8219018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 তৈরীর জন্য ১৫-২০ সে.মি গভীর করে চাষ করা হচ্ছে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0" y="419100"/>
            <a:ext cx="32004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152400"/>
            <a:ext cx="143256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2400"/>
            <a:ext cx="143256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463973" y="2286000"/>
            <a:ext cx="8229600" cy="37338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 তৈরিতে কী কী উপকরণ লাগে ? আমাদের দেশে কত ধরনের বীজতলা তৈরি করা যায়, সেগুলো কী কী 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8" y="688534"/>
            <a:ext cx="4160352" cy="312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4267200" y="685800"/>
            <a:ext cx="4419600" cy="4343400"/>
            <a:chOff x="99173" y="2791171"/>
            <a:chExt cx="3699985" cy="3847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7" b="15264"/>
            <a:stretch/>
          </p:blipFill>
          <p:spPr>
            <a:xfrm>
              <a:off x="99173" y="2791171"/>
              <a:ext cx="3699985" cy="38473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023" y="5772957"/>
              <a:ext cx="1219200" cy="81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69" y="4272910"/>
              <a:ext cx="1219200" cy="81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TextBox 3"/>
          <p:cNvSpPr txBox="1"/>
          <p:nvPr/>
        </p:nvSpPr>
        <p:spPr>
          <a:xfrm>
            <a:off x="4284133" y="5134633"/>
            <a:ext cx="4673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ঘাস, শিকড়, পাথর ইত্যাদি বেছে ফেলা হচ্ছে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048" y="3784245"/>
            <a:ext cx="416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 তৈরি করে ২-৪ দিন ফেলে রাখা 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314" y="5092005"/>
            <a:ext cx="4160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পোকা থাকলে পাখি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bn-BD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য়ে ফেলবে এবং রোগজীবা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bn-BD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ও আগাছার বীজ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রৌদের</a:t>
            </a:r>
            <a:r>
              <a:rPr lang="bn-BD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তাপে মারা যাবে।</a:t>
            </a:r>
            <a:endParaRPr lang="en-US" sz="28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8604" r="55961"/>
          <a:stretch/>
        </p:blipFill>
        <p:spPr>
          <a:xfrm>
            <a:off x="666814" y="304800"/>
            <a:ext cx="4261110" cy="525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90260" y="557665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4800"/>
            <a:ext cx="3216030" cy="214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678038" y="2449521"/>
            <a:ext cx="237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72"/>
          <a:stretch/>
        </p:blipFill>
        <p:spPr>
          <a:xfrm>
            <a:off x="387026" y="381000"/>
            <a:ext cx="5023174" cy="58640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800" y="6172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14" y="362264"/>
            <a:ext cx="3043636" cy="20290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78038" y="2403547"/>
            <a:ext cx="2819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50" y="3894031"/>
            <a:ext cx="2984500" cy="17907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62650" y="5891131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 পদার্থ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95409"/>
            <a:ext cx="9296400" cy="5189322"/>
            <a:chOff x="1075266" y="2591933"/>
            <a:chExt cx="6697134" cy="34209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95" b="7520"/>
            <a:stretch/>
          </p:blipFill>
          <p:spPr>
            <a:xfrm>
              <a:off x="1706685" y="3124200"/>
              <a:ext cx="5724770" cy="2765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066" y="5537616"/>
              <a:ext cx="3344334" cy="4752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05412" y="4042289"/>
              <a:ext cx="3344334" cy="475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306" y="4026477"/>
              <a:ext cx="3344334" cy="4752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5266" y="5461018"/>
              <a:ext cx="3613842" cy="5135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5" name="Straight Arrow Connector 4"/>
          <p:cNvCxnSpPr/>
          <p:nvPr/>
        </p:nvCxnSpPr>
        <p:spPr>
          <a:xfrm flipV="1">
            <a:off x="1846961" y="5280699"/>
            <a:ext cx="5561542" cy="435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3000" y="5626633"/>
            <a:ext cx="7375328" cy="1088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বীজতলার চারপাশে বেড়া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8331907" y="1302822"/>
            <a:ext cx="0" cy="3116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201874" y="990600"/>
            <a:ext cx="685171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63398" y="1436854"/>
            <a:ext cx="0" cy="3439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88889E-6 C -0.00434 -0.003 -0.00972 -0.0037 -0.01354 -0.00786 C -0.0316 -0.02685 -0.02361 -0.02615 -0.04427 -0.03611 C -0.05573 -0.04745 -0.06667 -0.0537 -0.08073 -0.05648 C -0.08264 -0.0574 -0.08455 -0.05833 -0.08663 -0.05902 C -0.08976 -0.05995 -0.09305 -0.06041 -0.09618 -0.06157 C -0.1 -0.06296 -0.10764 -0.06666 -0.10764 -0.06666 C -0.1158 -0.07754 -0.11996 -0.07615 -0.13073 -0.07962 C -0.13889 -0.09004 -0.1592 -0.09236 -0.16927 -0.0949 C -0.17917 -0.10023 -0.18976 -0.10439 -0.2 -0.10786 C -0.20521 -0.10949 -0.21545 -0.11296 -0.21545 -0.11296 C -0.23142 -0.12361 -0.24983 -0.12175 -0.26736 -0.12314 C -0.31858 -0.12152 -0.36996 -0.12129 -0.42118 -0.11805 C -0.43333 -0.11736 -0.43021 -0.11273 -0.43854 -0.10786 C -0.44219 -0.10578 -0.45 -0.10277 -0.45 -0.10277 C -0.45191 -0.10023 -0.45365 -0.09722 -0.45573 -0.0949 C -0.45746 -0.09282 -0.46024 -0.09236 -0.46163 -0.08981 C -0.46319 -0.08703 -0.46215 -0.08263 -0.46354 -0.07962 C -0.46597 -0.07384 -0.47031 -0.06967 -0.47309 -0.06411 C -0.47378 -0.06064 -0.4743 -0.05717 -0.475 -0.05393 C -0.47621 -0.04884 -0.47882 -0.03865 -0.47882 -0.03865 C -0.47951 -0.00786 -0.48073 0.02292 -0.48073 0.05371 C -0.48073 0.12709 -0.48628 0.147 -0.46736 0.19723 C -0.46667 0.20093 -0.46354 0.21737 -0.46354 0.22038 C -0.46354 0.22385 -0.46545 0.23056 -0.46545 0.23056 L -0.40191 -0.02824 L -0.46354 0.33334 L -0.48264 0.2794 " pathEditMode="relative" ptsTypes="ffffffffffffffffffffffff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14815E-6 C -0.08646 -0.003 -0.17257 -0.00208 -0.25799 0.01598 C -0.27083 0.02477 -0.2757 0.02663 -0.29011 0.0294 C -0.30052 0.03866 -0.29392 0.03403 -0.31198 0.04005 C -0.31458 0.04098 -0.31997 0.0426 -0.31997 0.0426 C -0.32622 0.05093 -0.33212 0.0507 -0.34011 0.05602 C -0.35486 0.06598 -0.36823 0.08102 -0.38403 0.08797 C -0.39445 0.09723 -0.40608 0.10255 -0.41806 0.10672 C -0.42205 0.11019 -0.4257 0.11482 -0.43004 0.11737 C -0.43316 0.11922 -0.43698 0.11806 -0.44011 0.12015 C -0.44392 0.12269 -0.44653 0.12755 -0.45 0.13079 C -0.45816 0.13843 -0.46094 0.13913 -0.46997 0.14399 C -0.47934 0.15649 -0.49306 0.16019 -0.50399 0.17061 C -0.50903 0.17547 -0.51372 0.18102 -0.51806 0.18681 C -0.52552 0.19677 -0.52691 0.2169 -0.53004 0.2294 C -0.5316 0.2514 -0.53403 0.27408 -0.53403 0.29607 " pathEditMode="relative" ptsTypes="fffffffffffffffA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1838 C 0.05504 -0.23009 0.0533 -0.29329 0.03178 -0.33565 C 0.03108 -0.33912 0.03143 -0.34352 0.02969 -0.3463 C 0.02657 -0.35116 0.01771 -0.35694 0.01771 -0.35694 C 0.01441 -0.37616 0.01893 -0.36088 0.00764 -0.37569 C 0.00591 -0.37801 0.00521 -0.38148 0.00365 -0.3838 C -0.00225 -0.39259 -0.0125 -0.40602 -0.02031 -0.41296 C -0.02204 -0.41458 -0.0243 -0.41458 -0.02621 -0.41574 C -0.02829 -0.41713 -0.03038 -0.41898 -0.03229 -0.42107 C -0.03454 -0.42338 -0.03593 -0.42708 -0.03836 -0.42894 C -0.04201 -0.43171 -0.04652 -0.43218 -0.05034 -0.43449 C -0.05711 -0.43843 -0.06319 -0.44514 -0.07031 -0.44769 C -0.07291 -0.44861 -0.07586 -0.44907 -0.07829 -0.45046 C -0.08663 -0.45463 -0.09149 -0.46088 -0.10052 -0.46366 C -0.1092 -0.46968 -0.11666 -0.47107 -0.12621 -0.47431 C -0.13177 -0.47616 -0.1368 -0.48056 -0.14236 -0.48241 C -0.15347 -0.48588 -0.16493 -0.48727 -0.17621 -0.49028 C -0.19114 -0.50023 -0.20677 -0.50347 -0.22222 -0.51181 C -0.27829 -0.51088 -0.33559 -0.52292 -0.39027 -0.50648 C -0.39826 -0.50394 -0.40572 -0.49792 -0.41423 -0.4956 C -0.42343 -0.48357 -0.43524 -0.48264 -0.44635 -0.47431 C -0.45746 -0.46597 -0.46666 -0.45579 -0.4743 -0.44236 C -0.47708 -0.42639 -0.4802 -0.41597 -0.4802 -0.39977 " pathEditMode="relative" ptsTypes="ffffffffffffffffffffffA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7" grpId="2"/>
      <p:bldP spid="20" grpId="0"/>
      <p:bldP spid="20" grpId="1"/>
      <p:bldP spid="21" grpId="0" animBg="1"/>
      <p:bldP spid="21" grpId="1" animBg="1"/>
      <p:bldP spid="23" grpId="0"/>
      <p:bldP spid="23" grpId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63" y="522096"/>
            <a:ext cx="6111073" cy="458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6" r="36931" b="28625"/>
          <a:stretch/>
        </p:blipFill>
        <p:spPr>
          <a:xfrm>
            <a:off x="196971" y="930083"/>
            <a:ext cx="1639020" cy="347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23534"/>
            <a:ext cx="3071345" cy="2973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2099" r="33333" b="38025"/>
          <a:stretch/>
        </p:blipFill>
        <p:spPr>
          <a:xfrm>
            <a:off x="3429000" y="3495470"/>
            <a:ext cx="2845440" cy="181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5334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 পানি বা বাতাসে মাটি সরে যেতে পারে তাই বীজতলার চারপাশে ছিদ্র করা কাঠ দিয়ে ঘিরে দেওয়া হয়েছে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247607"/>
            <a:ext cx="85200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বপনের ১০-১২ দিন আগে বীজতলায় সার মিশা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9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1" y="228600"/>
            <a:ext cx="4191000" cy="630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1447800" y="2743200"/>
            <a:ext cx="12192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2" y="265264"/>
            <a:ext cx="3962400" cy="248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Callout 2"/>
          <p:cNvSpPr/>
          <p:nvPr/>
        </p:nvSpPr>
        <p:spPr>
          <a:xfrm>
            <a:off x="4800600" y="3657600"/>
            <a:ext cx="4038600" cy="2743200"/>
          </a:xfrm>
          <a:prstGeom prst="wedgeEllipseCallout">
            <a:avLst>
              <a:gd name="adj1" fmla="val -113837"/>
              <a:gd name="adj2" fmla="val -5852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6117" y="4572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 বড় ঢিলা বাছাই করে তা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ভেঙ্গে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ফেলতে হবে।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263770" y="305565"/>
            <a:ext cx="8610600" cy="625490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2" t="46929" r="61345" b="26536"/>
          <a:stretch/>
        </p:blipFill>
        <p:spPr>
          <a:xfrm>
            <a:off x="4736966" y="471268"/>
            <a:ext cx="3787214" cy="520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2" y="457200"/>
            <a:ext cx="3901158" cy="520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838200" y="5715000"/>
            <a:ext cx="74676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বেডের উপর খড় বিছিয়ে তাতে আগুন দিয়ে মাটি শোধন করা হচ্ছে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29734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43016" y="47345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 শোধন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91634"/>
            <a:ext cx="4475833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28600" y="473458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গ্যামক্সিন বা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ফরমালডিহাইড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11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81000" y="923726"/>
            <a:ext cx="8382000" cy="5553273"/>
          </a:xfrm>
          <a:prstGeom prst="round2Same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>
            <a:off x="2590800" y="0"/>
            <a:ext cx="4343400" cy="838200"/>
          </a:xfrm>
          <a:prstGeom prst="irregularSeal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1"/>
            <a:ext cx="1143000" cy="80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920262" cy="106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laque 5"/>
          <p:cNvSpPr/>
          <p:nvPr/>
        </p:nvSpPr>
        <p:spPr>
          <a:xfrm>
            <a:off x="685800" y="2133600"/>
            <a:ext cx="7699131" cy="3200400"/>
          </a:xfrm>
          <a:prstGeom prst="plaqu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কাঙ্কিত মাটি না পেলে নার্সারিতে বীজ বপনে মাটি 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ভবে তৈরি করা যায়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1281" y="381000"/>
            <a:ext cx="7560733" cy="5197036"/>
            <a:chOff x="516466" y="522832"/>
            <a:chExt cx="7560733" cy="519703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5" t="6569" r="5243" b="16339"/>
            <a:stretch/>
          </p:blipFill>
          <p:spPr>
            <a:xfrm>
              <a:off x="516466" y="522832"/>
              <a:ext cx="7560733" cy="51970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67" b="29323"/>
            <a:stretch/>
          </p:blipFill>
          <p:spPr>
            <a:xfrm>
              <a:off x="592666" y="1635742"/>
              <a:ext cx="4360334" cy="400034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3400" y="6034252"/>
            <a:ext cx="824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প্রস্তুতকৃত মাটি চালনি দিয়ে চেলে ঢিলামুক্ত করা হচ্ছে</a:t>
            </a:r>
            <a:r>
              <a:rPr lang="en-US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6657" y="293708"/>
            <a:ext cx="7086600" cy="5371619"/>
            <a:chOff x="1219200" y="598016"/>
            <a:chExt cx="7086600" cy="537161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247" y="3635915"/>
              <a:ext cx="3759883" cy="2333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69"/>
            <a:stretch/>
          </p:blipFill>
          <p:spPr>
            <a:xfrm>
              <a:off x="4566189" y="598016"/>
              <a:ext cx="3739611" cy="2973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58"/>
            <a:stretch/>
          </p:blipFill>
          <p:spPr>
            <a:xfrm>
              <a:off x="1219200" y="741872"/>
              <a:ext cx="2459966" cy="30378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304800" y="5712831"/>
            <a:ext cx="8534400" cy="3376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 মাপের পলিব্যাগে মাটি ভারাট করা হচ্ছে</a:t>
            </a:r>
            <a:r>
              <a:rPr lang="en-US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066800"/>
            <a:ext cx="7239000" cy="3276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5029200"/>
            <a:ext cx="1828800" cy="1956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08" y="5053584"/>
            <a:ext cx="1828800" cy="1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5" grpId="2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que 18"/>
          <p:cNvSpPr/>
          <p:nvPr/>
        </p:nvSpPr>
        <p:spPr>
          <a:xfrm>
            <a:off x="2946400" y="152400"/>
            <a:ext cx="3429000" cy="762000"/>
          </a:xfrm>
          <a:prstGeom prst="plaqu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76" y="-84667"/>
            <a:ext cx="914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0"/>
            <a:ext cx="1219200" cy="94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457200" y="1828800"/>
            <a:ext cx="1723292" cy="1143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দল-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76" y="1209355"/>
            <a:ext cx="2958388" cy="2219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ounded Rectangle 8"/>
          <p:cNvSpPr/>
          <p:nvPr/>
        </p:nvSpPr>
        <p:spPr>
          <a:xfrm>
            <a:off x="463062" y="4114800"/>
            <a:ext cx="1717430" cy="1205685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দল-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17048" y="1209355"/>
            <a:ext cx="3200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 smtClean="0"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প্রতেক দলকে যে নমুনা বীজতলা দেওয়া 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 বীজতলা তৈরি পদ্ধতি ধারাবাহিক ভাবে লিখ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0"/>
            <a:ext cx="2968164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14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8600" y="609600"/>
            <a:ext cx="8686800" cy="60960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71800" y="76200"/>
            <a:ext cx="3276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86" y="9525"/>
            <a:ext cx="895350" cy="8953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4" y="28445"/>
            <a:ext cx="1095511" cy="109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3"/>
          <p:cNvSpPr/>
          <p:nvPr/>
        </p:nvSpPr>
        <p:spPr>
          <a:xfrm>
            <a:off x="381000" y="1981200"/>
            <a:ext cx="827356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বপনের জন্য মাটি প্রস্তুত করা প্রয়োজন কেন ?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81000" y="3124200"/>
            <a:ext cx="8273561" cy="6096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 চাষ করার পর মাটির ঢেলা ভাঙ্গা হয় কেন ?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80999" y="4267200"/>
            <a:ext cx="8273561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শোধন করা হয় কেন ?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0999" y="5334000"/>
            <a:ext cx="8273561" cy="609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শোধন ক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দিয়ে করা হয়?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1" grpId="0" animBg="1"/>
      <p:bldP spid="52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4978" y="762000"/>
            <a:ext cx="8431822" cy="3505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আশেপাশের কৃষকরা কিভাবে বীজতলার মাটি প্রস্তুত করে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 করলে ক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সমস্যা হতে পারে ?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5862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2362200"/>
            <a:ext cx="2514600" cy="2907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977" y="346178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b="1" u="sng" dirty="0"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228600"/>
            <a:ext cx="5943600" cy="28738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0" dirty="0">
              <a:ln w="1905"/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486400"/>
            <a:ext cx="1524000" cy="15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4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880" y="152400"/>
            <a:ext cx="8763000" cy="9906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3276600" cy="639762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BD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82880" y="1143000"/>
            <a:ext cx="4381500" cy="5486400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বারী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0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কান্দি কাবিলাপাড়া বালিকা আলিম মাদরাসা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পীরগাছা, রংপুর।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০১৭১৬৯৭০৮৪০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rafiqkhusi@yahoo.com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4649045" y="1168400"/>
            <a:ext cx="4381500" cy="5486400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3430" y="1295400"/>
            <a:ext cx="32004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1295400"/>
            <a:ext cx="3200400" cy="609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82" y="2057400"/>
            <a:ext cx="1530096" cy="1914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4800600" y="2362200"/>
            <a:ext cx="4069080" cy="8382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 কৃষিশিক্ষা</a:t>
            </a:r>
            <a:endParaRPr lang="en-US" sz="4000" dirty="0">
              <a:ln>
                <a:solidFill>
                  <a:schemeClr val="accent2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5255" y="3352800"/>
            <a:ext cx="4069080" cy="8382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অষ্টম</a:t>
            </a:r>
            <a:endParaRPr lang="en-US" sz="40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05255" y="4419600"/>
            <a:ext cx="4069080" cy="8382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অধ্যায়</a:t>
            </a:r>
            <a:endParaRPr lang="en-US" sz="40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4400" y="5486400"/>
            <a:ext cx="4229945" cy="10668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উপকরণ</a:t>
            </a:r>
            <a:endParaRPr lang="en-US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r="10873"/>
          <a:stretch/>
        </p:blipFill>
        <p:spPr>
          <a:xfrm>
            <a:off x="374207" y="3730953"/>
            <a:ext cx="3897342" cy="274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72" y="443193"/>
            <a:ext cx="3885256" cy="247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4"/>
          <a:stretch/>
        </p:blipFill>
        <p:spPr>
          <a:xfrm>
            <a:off x="369178" y="384662"/>
            <a:ext cx="3718731" cy="259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303672"/>
            <a:ext cx="1039234" cy="72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9" b="27150"/>
          <a:stretch/>
        </p:blipFill>
        <p:spPr>
          <a:xfrm>
            <a:off x="3065996" y="2770857"/>
            <a:ext cx="3012007" cy="115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1587097"/>
            <a:ext cx="1039234" cy="72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86" y="1064473"/>
            <a:ext cx="1039234" cy="72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09" y="3706919"/>
            <a:ext cx="4179196" cy="267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1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7000">
              <a:schemeClr val="tx2">
                <a:lumMod val="20000"/>
                <a:lumOff val="80000"/>
              </a:schemeClr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2133600"/>
            <a:ext cx="8534400" cy="1752600"/>
          </a:xfrm>
          <a:prstGeom prst="horizontalScroll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নার্সারিতে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বপনে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উপযুক্ত মাটি প্রস্তুত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333" y="955356"/>
            <a:ext cx="4953000" cy="4162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008" y="1929825"/>
            <a:ext cx="80772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বীজতলা তৈরিতে উপকরণগুলোর নাম বলতে পারবে।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08" y="2920425"/>
            <a:ext cx="8077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আমাদের প্রচলিত বীজতলার শ্রেণিবিভাগ করতে পারবে।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008" y="4028182"/>
            <a:ext cx="80772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বীজতলা তৈরিতে মাটি প্রস্তুত প্র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ণা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লী ধারাবহিক ভাবে বর্ণনা করতে পারবে।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333" y="5323582"/>
            <a:ext cx="808087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বীজতলা তৈরিতে মাটি প্রস্তুত করার প্রয়োজনীয়তা ব্যাখ্যা করতে পারবে।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9869" y="199051"/>
            <a:ext cx="1636463" cy="416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i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i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7380" y="5940271"/>
            <a:ext cx="512672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 তৈরিতে কৃষি উপকরণ</a:t>
            </a:r>
            <a:endParaRPr lang="en-US" sz="40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44" y="367003"/>
            <a:ext cx="2667000" cy="219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3194267"/>
            <a:ext cx="2723654" cy="2318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38" b="4270"/>
          <a:stretch/>
        </p:blipFill>
        <p:spPr>
          <a:xfrm>
            <a:off x="464501" y="238192"/>
            <a:ext cx="2728597" cy="232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7"/>
          <a:stretch/>
        </p:blipFill>
        <p:spPr>
          <a:xfrm>
            <a:off x="4537844" y="3193095"/>
            <a:ext cx="2667000" cy="220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64501" y="258674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0854" y="71603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কোদাল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2615" y="542398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3159" y="5335626"/>
            <a:ext cx="287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অজৈব বা রাসায়নিক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82878" y="1828800"/>
            <a:ext cx="1206352" cy="256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610778" y="1690838"/>
            <a:ext cx="199102" cy="540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7780" y="208516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55524" y="143381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600200" y="1008422"/>
            <a:ext cx="1580654" cy="168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723464" y="904220"/>
            <a:ext cx="522735" cy="831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1138" y="476972"/>
            <a:ext cx="1968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দেওয়ার ঝাঝরি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54215" y="2099854"/>
            <a:ext cx="1" cy="59792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7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  <p:bldP spid="18" grpId="0"/>
      <p:bldP spid="19" grpId="0"/>
      <p:bldP spid="24" grpId="0"/>
      <p:bldP spid="2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63000" cy="647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7" y="473684"/>
            <a:ext cx="3668183" cy="3668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30715" y="5474826"/>
            <a:ext cx="8512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 এই দু ধরনের বীজতলা তৈরি করা হয়</a:t>
            </a:r>
            <a:r>
              <a:rPr lang="en-US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550" y="436487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ভিজা বা কাদাময় বীজতলা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4" t="454" r="392" b="-454"/>
          <a:stretch/>
        </p:blipFill>
        <p:spPr>
          <a:xfrm>
            <a:off x="5056830" y="532588"/>
            <a:ext cx="3505200" cy="3551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28230" y="436487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শুকনো বীজতলা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33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4670"/>
            <a:ext cx="7184937" cy="4807921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3714750" y="4324350"/>
            <a:ext cx="1390650" cy="1009650"/>
          </a:xfrm>
          <a:prstGeom prst="straightConnector1">
            <a:avLst/>
          </a:prstGeom>
          <a:ln w="76200">
            <a:headEnd type="arrow" w="med" len="med"/>
            <a:tailEnd type="arrow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2Top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724400" y="3429000"/>
            <a:ext cx="228600" cy="990601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RightUp"/>
            <a:lightRig rig="threePt" dir="t"/>
          </a:scene3d>
          <a:sp3d>
            <a:bevelT prst="slop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543800" y="4562301"/>
            <a:ext cx="38100" cy="640291"/>
          </a:xfrm>
          <a:prstGeom prst="straightConnector1">
            <a:avLst/>
          </a:prstGeom>
          <a:ln w="76200">
            <a:tailEnd type="arrow"/>
          </a:ln>
          <a:scene3d>
            <a:camera prst="isometricOffAxis1Righ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667000" y="5879068"/>
            <a:ext cx="259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৩০ সে.মি.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267200" y="4812748"/>
            <a:ext cx="0" cy="1130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019800" y="5879067"/>
            <a:ext cx="259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২০- ২৫ সে.মি.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7620000" y="5202591"/>
            <a:ext cx="0" cy="741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28600" y="5378174"/>
            <a:ext cx="259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 সে.মি.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828800" y="3681897"/>
            <a:ext cx="2895600" cy="17608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702</Words>
  <Application>Microsoft Office PowerPoint</Application>
  <PresentationFormat>On-screen Show (4:3)</PresentationFormat>
  <Paragraphs>103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21</cp:lastModifiedBy>
  <cp:revision>277</cp:revision>
  <dcterms:created xsi:type="dcterms:W3CDTF">2015-04-08T08:11:40Z</dcterms:created>
  <dcterms:modified xsi:type="dcterms:W3CDTF">2016-08-07T04:20:08Z</dcterms:modified>
</cp:coreProperties>
</file>